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8" r:id="rId3"/>
    <p:sldId id="282" r:id="rId4"/>
    <p:sldId id="283" r:id="rId5"/>
    <p:sldId id="284" r:id="rId6"/>
    <p:sldId id="285" r:id="rId7"/>
    <p:sldId id="279" r:id="rId8"/>
    <p:sldId id="280" r:id="rId9"/>
    <p:sldId id="281" r:id="rId10"/>
    <p:sldId id="287" r:id="rId11"/>
    <p:sldId id="288" r:id="rId12"/>
    <p:sldId id="257" r:id="rId13"/>
    <p:sldId id="258" r:id="rId14"/>
    <p:sldId id="259" r:id="rId15"/>
    <p:sldId id="260" r:id="rId16"/>
    <p:sldId id="261" r:id="rId17"/>
    <p:sldId id="264" r:id="rId18"/>
    <p:sldId id="265" r:id="rId19"/>
    <p:sldId id="266" r:id="rId20"/>
    <p:sldId id="267" r:id="rId21"/>
    <p:sldId id="268" r:id="rId22"/>
    <p:sldId id="262" r:id="rId23"/>
  </p:sldIdLst>
  <p:sldSz cx="9144000" cy="6858000" type="screen4x3"/>
  <p:notesSz cx="6858000" cy="9144000"/>
  <p:photoAlbum layout="2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B7F86D-E50E-4643-A88D-410AD0E931C2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A68C4E-F48E-4527-89F9-6E0054F6214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48196"/>
            <a:ext cx="7696200" cy="20973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2600" y="3733800"/>
            <a:ext cx="55577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Bhopal Pole Kiosks </a:t>
            </a:r>
          </a:p>
          <a:p>
            <a:r>
              <a:rPr lang="en-US" sz="4400" b="1" dirty="0"/>
              <a:t> </a:t>
            </a:r>
            <a:r>
              <a:rPr lang="en-US" sz="4400" b="1" dirty="0" smtClean="0"/>
              <a:t>         Branding</a:t>
            </a:r>
            <a:endParaRPr lang="en-US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540514"/>
            <a:ext cx="7008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5000 Pole Kiosks Across Bhopal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8-01 at 11.12.22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14500"/>
            <a:ext cx="84582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10618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924580"/>
            <a:ext cx="338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Rounded MT Bold" pitchFamily="34" charset="0"/>
              </a:rPr>
              <a:t>Arera</a:t>
            </a:r>
            <a:r>
              <a:rPr lang="en-US" sz="2800" b="1" dirty="0" smtClean="0">
                <a:latin typeface="Arial Rounded MT Bold" pitchFamily="34" charset="0"/>
              </a:rPr>
              <a:t> Colony (E-2)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8-01 at 11.12.23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438400"/>
            <a:ext cx="5029200" cy="2514600"/>
          </a:xfrm>
          <a:prstGeom prst="rect">
            <a:avLst/>
          </a:prstGeom>
        </p:spPr>
      </p:pic>
      <p:pic>
        <p:nvPicPr>
          <p:cNvPr id="4" name="Picture 3" descr="WhatsApp Image 2024-08-01 at 11.12.2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0" y="1221600"/>
            <a:ext cx="2665800" cy="533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0522" y="59436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000780"/>
            <a:ext cx="338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Rounded MT Bold" pitchFamily="34" charset="0"/>
              </a:rPr>
              <a:t>Arera</a:t>
            </a:r>
            <a:r>
              <a:rPr lang="en-US" sz="2800" b="1" dirty="0" smtClean="0">
                <a:latin typeface="Arial Rounded MT Bold" pitchFamily="34" charset="0"/>
              </a:rPr>
              <a:t> Colony (E-2)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1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57200" y="1295400"/>
            <a:ext cx="25146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2 (1)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6172200" y="1295400"/>
            <a:ext cx="25146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24200" y="61722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4183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2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42900" y="1885950"/>
            <a:ext cx="4114800" cy="3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3 (1)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24200" y="57150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183" y="92458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3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4 (2)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0" y="54864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92458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4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4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46863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048000" y="54864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183" y="92458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5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1143000"/>
            <a:ext cx="266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9522" y="52578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5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1143000"/>
            <a:ext cx="266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9522" y="52578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5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1143000"/>
            <a:ext cx="266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9522" y="52578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5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1143000"/>
            <a:ext cx="266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9522" y="52578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762000"/>
            <a:ext cx="253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Bitten Market</a:t>
            </a:r>
            <a:endParaRPr lang="en-US" sz="2800" b="1" dirty="0"/>
          </a:p>
        </p:txBody>
      </p:sp>
      <p:pic>
        <p:nvPicPr>
          <p:cNvPr id="4" name="Picture 3" descr="WhatsApp Image 2024-08-01 at 11.10.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00" y="2057400"/>
            <a:ext cx="8155800" cy="4077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371600"/>
            <a:ext cx="244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Sided Pole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6172200"/>
            <a:ext cx="3007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</a:t>
            </a:r>
            <a:r>
              <a:rPr lang="en-US" sz="2800" b="1" dirty="0" smtClean="0">
                <a:latin typeface="+mj-lt"/>
              </a:rPr>
              <a:t>3X4 (Backlit)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5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1143000"/>
            <a:ext cx="266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9522" y="52578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4-07-19 at 18.34.35 (1).jpe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2900" y="2400300"/>
            <a:ext cx="4114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WhatsApp Image 2024-07-19 at 18.34.35.jpe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5638800" y="1143000"/>
            <a:ext cx="26670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79522" y="52578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838200"/>
            <a:ext cx="2955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Campion School</a:t>
            </a:r>
            <a:endParaRPr lang="en-US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1371600"/>
            <a:ext cx="51743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Thanking you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37282" y="3072825"/>
            <a:ext cx="3992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Call For Advertising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20310" y="4572000"/>
            <a:ext cx="5723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+mj-lt"/>
              </a:rPr>
              <a:t>Contact :-  91091 33162</a:t>
            </a:r>
            <a:endParaRPr lang="en-US" sz="4400" b="1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83281" y="762000"/>
            <a:ext cx="253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Bitten Market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244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Sided Pole</a:t>
            </a:r>
            <a:endParaRPr lang="en-US" sz="2400" b="1" dirty="0"/>
          </a:p>
        </p:txBody>
      </p:sp>
      <p:pic>
        <p:nvPicPr>
          <p:cNvPr id="7" name="Picture 6" descr="WhatsApp Image 2024-08-01 at 11.10.48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8382000" cy="419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6172200"/>
            <a:ext cx="3007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</a:t>
            </a:r>
            <a:r>
              <a:rPr lang="en-US" sz="2800" b="1" dirty="0" smtClean="0">
                <a:latin typeface="+mj-lt"/>
              </a:rPr>
              <a:t>3X4 (Backlit)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838200"/>
            <a:ext cx="253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Bitten Market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44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Sided Pole</a:t>
            </a:r>
            <a:endParaRPr lang="en-US" sz="2400" b="1" dirty="0"/>
          </a:p>
        </p:txBody>
      </p:sp>
      <p:pic>
        <p:nvPicPr>
          <p:cNvPr id="7" name="Picture 6" descr="WhatsApp Image 2024-08-01 at 11.10.4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382000" cy="4191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6258580"/>
            <a:ext cx="3007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</a:t>
            </a:r>
            <a:r>
              <a:rPr lang="en-US" sz="2800" b="1" dirty="0" smtClean="0">
                <a:latin typeface="+mj-lt"/>
              </a:rPr>
              <a:t>3X4 (Backlit)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838200"/>
            <a:ext cx="253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Bitten Market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244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Sided Pole</a:t>
            </a:r>
            <a:endParaRPr lang="en-US" sz="2400" b="1" dirty="0"/>
          </a:p>
        </p:txBody>
      </p:sp>
      <p:pic>
        <p:nvPicPr>
          <p:cNvPr id="7" name="Picture 6" descr="WhatsApp Image 2024-08-01 at 11.10.53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8534400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6258580"/>
            <a:ext cx="3007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</a:t>
            </a:r>
            <a:r>
              <a:rPr lang="en-US" sz="2800" b="1" dirty="0" smtClean="0">
                <a:latin typeface="+mj-lt"/>
              </a:rPr>
              <a:t>3X4 (Backlit)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838200"/>
            <a:ext cx="253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Bitten Market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443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Four Sided Pole</a:t>
            </a:r>
            <a:endParaRPr lang="en-US" sz="2400" b="1" dirty="0"/>
          </a:p>
        </p:txBody>
      </p:sp>
      <p:pic>
        <p:nvPicPr>
          <p:cNvPr id="8" name="Picture 7" descr="WhatsApp Image 2024-08-01 at 11.10.53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4200" y="6172200"/>
            <a:ext cx="30072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</a:t>
            </a:r>
            <a:r>
              <a:rPr lang="en-US" sz="2800" b="1" dirty="0" smtClean="0">
                <a:latin typeface="+mj-lt"/>
              </a:rPr>
              <a:t>3X4 (Backlit)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64183" y="848380"/>
            <a:ext cx="338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Rounded MT Bold" pitchFamily="34" charset="0"/>
              </a:rPr>
              <a:t>Arera</a:t>
            </a:r>
            <a:r>
              <a:rPr lang="en-US" sz="2800" b="1" dirty="0" smtClean="0">
                <a:latin typeface="Arial Rounded MT Bold" pitchFamily="34" charset="0"/>
              </a:rPr>
              <a:t> Colony (E-2)</a:t>
            </a:r>
            <a:endParaRPr lang="en-US" sz="2800" b="1" dirty="0">
              <a:latin typeface="Arial Rounded MT Bold" pitchFamily="34" charset="0"/>
            </a:endParaRPr>
          </a:p>
        </p:txBody>
      </p:sp>
      <p:pic>
        <p:nvPicPr>
          <p:cNvPr id="3" name="Picture 2" descr="WhatsApp Image 2024-08-01 at 11.12.2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8763000" cy="438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10618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8-01 at 11.12.21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458200" cy="4229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0722" y="610618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183" y="848380"/>
            <a:ext cx="338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Rounded MT Bold" pitchFamily="34" charset="0"/>
              </a:rPr>
              <a:t>Arera</a:t>
            </a:r>
            <a:r>
              <a:rPr lang="en-US" sz="2800" b="1" dirty="0" smtClean="0">
                <a:latin typeface="Arial Rounded MT Bold" pitchFamily="34" charset="0"/>
              </a:rPr>
              <a:t> Colony (E-2)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4-08-01 at 11.12.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3820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6096000"/>
            <a:ext cx="2782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Size:- 3X5  Backlit</a:t>
            </a:r>
            <a:endParaRPr lang="en-US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4183" y="848380"/>
            <a:ext cx="3380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 Rounded MT Bold" pitchFamily="34" charset="0"/>
              </a:rPr>
              <a:t>Arera</a:t>
            </a:r>
            <a:r>
              <a:rPr lang="en-US" sz="2800" b="1" dirty="0" smtClean="0">
                <a:latin typeface="Arial Rounded MT Bold" pitchFamily="34" charset="0"/>
              </a:rPr>
              <a:t> Colony (E-2)</a:t>
            </a:r>
            <a:endParaRPr lang="en-US" sz="2800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</TotalTime>
  <Words>179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</dc:creator>
  <cp:lastModifiedBy>star</cp:lastModifiedBy>
  <cp:revision>3</cp:revision>
  <dcterms:created xsi:type="dcterms:W3CDTF">2024-07-19T13:18:12Z</dcterms:created>
  <dcterms:modified xsi:type="dcterms:W3CDTF">2024-08-01T10:07:27Z</dcterms:modified>
</cp:coreProperties>
</file>