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93" r:id="rId6"/>
    <p:sldId id="294" r:id="rId7"/>
    <p:sldId id="287" r:id="rId8"/>
    <p:sldId id="279" r:id="rId9"/>
    <p:sldId id="283" r:id="rId10"/>
    <p:sldId id="286" r:id="rId11"/>
    <p:sldId id="275" r:id="rId12"/>
    <p:sldId id="281" r:id="rId13"/>
    <p:sldId id="297" r:id="rId14"/>
    <p:sldId id="282" r:id="rId15"/>
    <p:sldId id="277" r:id="rId16"/>
    <p:sldId id="278" r:id="rId17"/>
    <p:sldId id="284" r:id="rId18"/>
    <p:sldId id="285" r:id="rId19"/>
    <p:sldId id="262" r:id="rId20"/>
    <p:sldId id="270" r:id="rId21"/>
    <p:sldId id="264" r:id="rId22"/>
    <p:sldId id="269" r:id="rId23"/>
    <p:sldId id="266" r:id="rId24"/>
    <p:sldId id="267" r:id="rId25"/>
    <p:sldId id="268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6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57E9-39D8-4ECC-87D2-F342327BA19D}" type="datetimeFigureOut">
              <a:rPr lang="en-US" smtClean="0"/>
              <a:pPr/>
              <a:t>12/17/2021</a:t>
            </a:fld>
            <a:endParaRPr lang="en-IN"/>
          </a:p>
        </p:txBody>
      </p:sp>
      <p:sp>
        <p:nvSpPr>
          <p:cNvPr id="104867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67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A9EA9-6485-4A5D-9D04-21B68DBF386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A9EA9-6485-4A5D-9D04-21B68DBF3865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59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5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MULTIMEDIA ADVERTISING AGENCY BHOPAL  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SINCE 1984</a:t>
            </a:r>
            <a:endParaRPr lang="en-IN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                        BHOPAL CITY PLAN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Bhopal Talkies Square 30x15 - LIT</a:t>
            </a:r>
            <a:endParaRPr lang="en-IN" dirty="0"/>
          </a:p>
        </p:txBody>
      </p:sp>
      <p:pic>
        <p:nvPicPr>
          <p:cNvPr id="5" name="Picture Placeholder 4" descr="WhatsApp Image 2021-10-19 at 1.07.24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61" r="99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Rs 140000/month Rs </a:t>
            </a:r>
            <a:r>
              <a:rPr lang="en-US" dirty="0" smtClean="0"/>
              <a:t>5000/day</a:t>
            </a:r>
          </a:p>
          <a:p>
            <a:endParaRPr lang="en-US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		23.2663660</a:t>
            </a:r>
            <a:r>
              <a:rPr lang="en-US" dirty="0" smtClean="0"/>
              <a:t>, 77.4008180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BHOPAL KAROND MANDI TOWARD PEOPLES MALL – NLIT  20x10 </a:t>
            </a:r>
            <a:br>
              <a:rPr lang="en-US" sz="2000" dirty="0" smtClean="0"/>
            </a:br>
            <a:r>
              <a:rPr lang="en-US" sz="2000" dirty="0" smtClean="0"/>
              <a:t>Rs </a:t>
            </a:r>
            <a:r>
              <a:rPr lang="en-US" sz="2000" dirty="0" smtClean="0"/>
              <a:t>10000/month             </a:t>
            </a:r>
            <a:r>
              <a:rPr lang="en-US" sz="2000" dirty="0" smtClean="0"/>
              <a:t>Rs </a:t>
            </a:r>
            <a:r>
              <a:rPr lang="en-US" sz="2000" dirty="0" smtClean="0"/>
              <a:t>500/day </a:t>
            </a:r>
            <a:br>
              <a:rPr lang="en-US" sz="2000" dirty="0" smtClean="0"/>
            </a:br>
            <a:r>
              <a:rPr lang="en-US" sz="1800" dirty="0" smtClean="0"/>
              <a:t> latitude longitude </a:t>
            </a:r>
            <a:r>
              <a:rPr lang="en-US" sz="1800" dirty="0" smtClean="0"/>
              <a:t>		23.2876821</a:t>
            </a:r>
            <a:r>
              <a:rPr lang="en-US" sz="1800" dirty="0" smtClean="0"/>
              <a:t>, 77.4112927</a:t>
            </a:r>
            <a:endParaRPr lang="en-IN" sz="2000" dirty="0"/>
          </a:p>
        </p:txBody>
      </p:sp>
      <p:pic>
        <p:nvPicPr>
          <p:cNvPr id="6" name="Picture Placeholder 5" descr="IMG_8376 cop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4495800" cy="3321170"/>
          </a:xfrm>
        </p:spPr>
      </p:pic>
      <p:pic>
        <p:nvPicPr>
          <p:cNvPr id="8" name="Content Placeholder 7" descr="IMG_8371 cop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04800"/>
            <a:ext cx="4703409" cy="3429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Ahead of </a:t>
            </a:r>
            <a:r>
              <a:rPr lang="en-US" dirty="0" err="1" smtClean="0"/>
              <a:t>Sehore</a:t>
            </a:r>
            <a:r>
              <a:rPr lang="en-US" dirty="0" smtClean="0"/>
              <a:t> </a:t>
            </a:r>
            <a:r>
              <a:rPr lang="en-US" dirty="0" err="1" smtClean="0"/>
              <a:t>naka</a:t>
            </a:r>
            <a:r>
              <a:rPr lang="en-US" dirty="0" smtClean="0"/>
              <a:t> </a:t>
            </a:r>
            <a:r>
              <a:rPr lang="en-US" dirty="0" err="1" smtClean="0"/>
              <a:t>indore</a:t>
            </a:r>
            <a:r>
              <a:rPr lang="en-US" dirty="0" smtClean="0"/>
              <a:t> highway 20x20 - NLIT</a:t>
            </a:r>
            <a:endParaRPr lang="en-IN" dirty="0"/>
          </a:p>
        </p:txBody>
      </p:sp>
      <p:pic>
        <p:nvPicPr>
          <p:cNvPr id="5" name="Picture Placeholder 4" descr="WhatsApp Image 2021-10-19 at 12.12.46 PM (1)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" b="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 smtClean="0"/>
              <a:t>Rs  30000 /month                         Rs </a:t>
            </a:r>
            <a:r>
              <a:rPr lang="en-IN" dirty="0" smtClean="0"/>
              <a:t>1500/day </a:t>
            </a:r>
          </a:p>
          <a:p>
            <a:r>
              <a:rPr lang="en-US" dirty="0" smtClean="0"/>
              <a:t>latitude longitude </a:t>
            </a:r>
            <a:r>
              <a:rPr lang="en-US" dirty="0" smtClean="0"/>
              <a:t>		23.2876821</a:t>
            </a:r>
            <a:r>
              <a:rPr lang="en-US" dirty="0" smtClean="0"/>
              <a:t>, 77.4112927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CRESENT PARK TO BHOPAL TOLL TAX </a:t>
            </a:r>
            <a:endParaRPr lang="en-IN" dirty="0"/>
          </a:p>
        </p:txBody>
      </p:sp>
      <p:pic>
        <p:nvPicPr>
          <p:cNvPr id="5" name="Picture Placeholder 4" descr="IMG_20191006_1638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40X20       Rs 750000 /month                    Rs </a:t>
            </a:r>
            <a:r>
              <a:rPr lang="en-US" dirty="0" smtClean="0"/>
              <a:t>3000/day</a:t>
            </a:r>
          </a:p>
          <a:p>
            <a:r>
              <a:rPr lang="en-US" dirty="0" smtClean="0"/>
              <a:t>latitude longitude </a:t>
            </a:r>
            <a:r>
              <a:rPr lang="en-US" dirty="0" smtClean="0"/>
              <a:t>		23.1829710</a:t>
            </a:r>
            <a:r>
              <a:rPr lang="en-US" dirty="0" smtClean="0"/>
              <a:t>, </a:t>
            </a:r>
            <a:r>
              <a:rPr lang="en-US" dirty="0" smtClean="0"/>
              <a:t>77.0836515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airport </a:t>
            </a:r>
            <a:r>
              <a:rPr lang="en-US" dirty="0" err="1" smtClean="0"/>
              <a:t>shyampur</a:t>
            </a:r>
            <a:r>
              <a:rPr lang="en-US" dirty="0" smtClean="0"/>
              <a:t> road facing </a:t>
            </a:r>
            <a:r>
              <a:rPr lang="en-US" dirty="0" err="1" smtClean="0"/>
              <a:t>bhopal</a:t>
            </a:r>
            <a:r>
              <a:rPr lang="en-US" dirty="0" smtClean="0"/>
              <a:t> 40x20</a:t>
            </a:r>
            <a:endParaRPr lang="en-IN" dirty="0"/>
          </a:p>
        </p:txBody>
      </p:sp>
      <p:pic>
        <p:nvPicPr>
          <p:cNvPr id="5" name="Picture Placeholder 4" descr="WhatsApp Image 2021-10-19 at 12.12.46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40X20       Rs 750000 /month                    Rs 3000/day </a:t>
            </a:r>
            <a:endParaRPr lang="en-US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		</a:t>
            </a:r>
            <a:r>
              <a:rPr lang="en-IN" dirty="0" smtClean="0"/>
              <a:t>23.3178361</a:t>
            </a:r>
            <a:r>
              <a:rPr lang="en-IN" dirty="0" smtClean="0"/>
              <a:t>, 77.3171419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0486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dirty="0" err="1"/>
              <a:t>Vip</a:t>
            </a:r>
            <a:r>
              <a:rPr lang="en-US" altLang="en-IN" dirty="0"/>
              <a:t> road toward raja </a:t>
            </a:r>
            <a:r>
              <a:rPr lang="en-US" altLang="en-IN" dirty="0" err="1" smtClean="0"/>
              <a:t>bhoj</a:t>
            </a:r>
            <a:r>
              <a:rPr lang="en-US" altLang="en-IN" dirty="0" smtClean="0"/>
              <a:t> 50x30 - LIT</a:t>
            </a:r>
            <a:endParaRPr lang="en-IN" dirty="0"/>
          </a:p>
        </p:txBody>
      </p:sp>
      <p:pic>
        <p:nvPicPr>
          <p:cNvPr id="2097172" name="Picture Placeholder 2097171"/>
          <p:cNvPicPr>
            <a:picLocks noGrp="1"/>
          </p:cNvPicPr>
          <p:nvPr>
            <p:ph type="pic" idx="1"/>
          </p:nvPr>
        </p:nvPicPr>
        <p:blipFill>
          <a:blip r:embed="rId2"/>
          <a:srcRect l="1020" r="1020"/>
          <a:stretch>
            <a:fillRect/>
          </a:stretch>
        </p:blipFill>
        <p:spPr/>
      </p:pic>
      <p:sp>
        <p:nvSpPr>
          <p:cNvPr id="1048676" name="Text Placeholder 104867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 smtClean="0"/>
              <a:t>Rs 450000/month                          Rs 25000/day </a:t>
            </a:r>
            <a:endParaRPr lang="en-IN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		</a:t>
            </a:r>
            <a:r>
              <a:rPr lang="en-IN" dirty="0" smtClean="0"/>
              <a:t>23.2609651</a:t>
            </a:r>
            <a:r>
              <a:rPr lang="en-IN" dirty="0" smtClean="0"/>
              <a:t>, </a:t>
            </a:r>
            <a:r>
              <a:rPr lang="en-IN" dirty="0" smtClean="0"/>
              <a:t>77.3790592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dirty="0" err="1"/>
              <a:t>Vip</a:t>
            </a:r>
            <a:r>
              <a:rPr lang="en-US" altLang="en-IN" dirty="0"/>
              <a:t> road towards </a:t>
            </a:r>
            <a:r>
              <a:rPr lang="en-US" altLang="en-IN" dirty="0" err="1" smtClean="0"/>
              <a:t>lalghati</a:t>
            </a:r>
            <a:r>
              <a:rPr lang="en-US" altLang="en-IN" dirty="0" smtClean="0"/>
              <a:t> 30x30 LIT </a:t>
            </a:r>
            <a:endParaRPr lang="en-IN" dirty="0"/>
          </a:p>
        </p:txBody>
      </p:sp>
      <p:pic>
        <p:nvPicPr>
          <p:cNvPr id="2097173" name="Picture Placeholder 2097172"/>
          <p:cNvPicPr>
            <a:picLocks noGrp="1"/>
          </p:cNvPicPr>
          <p:nvPr>
            <p:ph type="pic" idx="1"/>
          </p:nvPr>
        </p:nvPicPr>
        <p:blipFill>
          <a:blip r:embed="rId2"/>
          <a:srcRect l="-249" r="-249"/>
          <a:stretch>
            <a:fillRect/>
          </a:stretch>
        </p:blipFill>
        <p:spPr/>
      </p:pic>
      <p:sp>
        <p:nvSpPr>
          <p:cNvPr id="1048679" name="Text Placeholder 104867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 smtClean="0"/>
              <a:t>Rs 350000                                 Rs </a:t>
            </a:r>
            <a:r>
              <a:rPr lang="en-IN" dirty="0" smtClean="0"/>
              <a:t>15000/day</a:t>
            </a:r>
          </a:p>
          <a:p>
            <a:r>
              <a:rPr lang="en-US" dirty="0" smtClean="0"/>
              <a:t>latitude longitude </a:t>
            </a:r>
            <a:r>
              <a:rPr lang="en-US" dirty="0" smtClean="0"/>
              <a:t>		</a:t>
            </a:r>
            <a:r>
              <a:rPr lang="en-IN" dirty="0" smtClean="0"/>
              <a:t>23.2607552</a:t>
            </a:r>
            <a:r>
              <a:rPr lang="en-IN" dirty="0" smtClean="0"/>
              <a:t>, 77.3810297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Samardha</a:t>
            </a:r>
            <a:r>
              <a:rPr lang="en-US" dirty="0" smtClean="0"/>
              <a:t> </a:t>
            </a:r>
            <a:r>
              <a:rPr lang="en-US" dirty="0" err="1" smtClean="0"/>
              <a:t>bhopal</a:t>
            </a:r>
            <a:r>
              <a:rPr lang="en-US" dirty="0" smtClean="0"/>
              <a:t> road facing </a:t>
            </a:r>
            <a:r>
              <a:rPr lang="en-US" dirty="0" err="1" smtClean="0"/>
              <a:t>mandideep</a:t>
            </a:r>
            <a:r>
              <a:rPr lang="en-US" dirty="0" smtClean="0"/>
              <a:t> 40x20 - NLIT</a:t>
            </a:r>
            <a:endParaRPr lang="en-IN" dirty="0"/>
          </a:p>
        </p:txBody>
      </p:sp>
      <p:pic>
        <p:nvPicPr>
          <p:cNvPr id="5" name="Picture Placeholder 4" descr="WhatsApp Image 2021-10-19 at 12.12.47 PM (1)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52" r="5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40X20       Rs 750000 /month                    Rs </a:t>
            </a:r>
            <a:r>
              <a:rPr lang="en-US" dirty="0" smtClean="0"/>
              <a:t>3000/day</a:t>
            </a:r>
          </a:p>
          <a:p>
            <a:r>
              <a:rPr lang="en-US" dirty="0" smtClean="0"/>
              <a:t>latitude longitude </a:t>
            </a:r>
            <a:r>
              <a:rPr lang="en-US" dirty="0" smtClean="0"/>
              <a:t>		23.1147050</a:t>
            </a:r>
            <a:r>
              <a:rPr lang="en-US" dirty="0" smtClean="0"/>
              <a:t>, 77.5069594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665912" cy="5667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Samardha</a:t>
            </a:r>
            <a:r>
              <a:rPr lang="en-US" dirty="0" smtClean="0"/>
              <a:t> </a:t>
            </a:r>
            <a:r>
              <a:rPr lang="en-US" dirty="0" err="1" smtClean="0"/>
              <a:t>hoshangabad</a:t>
            </a:r>
            <a:r>
              <a:rPr lang="en-US" dirty="0" smtClean="0"/>
              <a:t> road facing </a:t>
            </a:r>
            <a:r>
              <a:rPr lang="en-US" dirty="0" err="1" smtClean="0"/>
              <a:t>mandideep</a:t>
            </a:r>
            <a:r>
              <a:rPr lang="en-US" dirty="0" smtClean="0"/>
              <a:t> 40x20 - NLIT  </a:t>
            </a:r>
            <a:br>
              <a:rPr lang="en-US" dirty="0" smtClean="0"/>
            </a:br>
            <a:endParaRPr lang="en-IN" dirty="0"/>
          </a:p>
        </p:txBody>
      </p:sp>
      <p:pic>
        <p:nvPicPr>
          <p:cNvPr id="5" name="Picture Placeholder 4" descr="WhatsApp Image 2021-10-19 at 12.12.47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7" r="3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40X20       Rs 750000 /month                    Rs </a:t>
            </a:r>
            <a:r>
              <a:rPr lang="en-US" dirty="0" smtClean="0"/>
              <a:t>3000/day</a:t>
            </a:r>
          </a:p>
          <a:p>
            <a:r>
              <a:rPr lang="en-US" dirty="0" smtClean="0"/>
              <a:t>latitude longitude </a:t>
            </a:r>
            <a:r>
              <a:rPr lang="en-US" dirty="0" smtClean="0"/>
              <a:t>		23.1147050</a:t>
            </a:r>
            <a:r>
              <a:rPr lang="en-US" dirty="0" smtClean="0"/>
              <a:t>, 77.5069594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Raisen</a:t>
            </a:r>
            <a:r>
              <a:rPr lang="en-US" sz="1800" b="1" dirty="0" smtClean="0"/>
              <a:t> Bus stand 20x10 </a:t>
            </a:r>
            <a:r>
              <a:rPr lang="en-US" sz="1800" dirty="0" smtClean="0"/>
              <a:t>– NLIT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Rs  </a:t>
            </a:r>
            <a:r>
              <a:rPr lang="en-US" sz="1600" dirty="0" smtClean="0"/>
              <a:t>15000/month                        Rs  800/day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latitude longitude </a:t>
            </a:r>
            <a:r>
              <a:rPr lang="en-US" sz="1600" dirty="0" smtClean="0"/>
              <a:t>		23.3278967</a:t>
            </a:r>
            <a:r>
              <a:rPr lang="en-US" sz="1600" dirty="0" smtClean="0"/>
              <a:t>, </a:t>
            </a:r>
            <a:r>
              <a:rPr lang="en-US" sz="1600" dirty="0" smtClean="0"/>
              <a:t>77.7833706</a:t>
            </a:r>
            <a:endParaRPr lang="en-IN" sz="1600" b="1" dirty="0"/>
          </a:p>
        </p:txBody>
      </p:sp>
      <p:pic>
        <p:nvPicPr>
          <p:cNvPr id="2097158" name="Content Placeholder 5" descr="WhatsApp Image 2021-09-04 at 3.51.30 PM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2132" y="228600"/>
            <a:ext cx="4401868" cy="3429000"/>
          </a:xfrm>
          <a:ln>
            <a:solidFill>
              <a:srgbClr val="FF0000"/>
            </a:solidFill>
          </a:ln>
        </p:spPr>
      </p:pic>
      <p:pic>
        <p:nvPicPr>
          <p:cNvPr id="6" name="Content Placeholder 5" descr="WhatsApp Image 2021-12-06 at 3.22.14 PM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28600"/>
            <a:ext cx="4782608" cy="3472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err="1" smtClean="0"/>
              <a:t>lalghati</a:t>
            </a:r>
            <a:r>
              <a:rPr lang="en-US" sz="1800" dirty="0" smtClean="0"/>
              <a:t> </a:t>
            </a:r>
            <a:r>
              <a:rPr lang="en-US" sz="1800" dirty="0" err="1" smtClean="0"/>
              <a:t>sqaure</a:t>
            </a:r>
            <a:r>
              <a:rPr lang="en-US" sz="1800" dirty="0" smtClean="0"/>
              <a:t> </a:t>
            </a:r>
            <a:r>
              <a:rPr lang="en-US" sz="1800" dirty="0" err="1" smtClean="0"/>
              <a:t>vip</a:t>
            </a:r>
            <a:r>
              <a:rPr lang="en-US" sz="1800" dirty="0" smtClean="0"/>
              <a:t> </a:t>
            </a:r>
            <a:r>
              <a:rPr lang="en-US" sz="1800" dirty="0" err="1" smtClean="0"/>
              <a:t>raod</a:t>
            </a:r>
            <a:r>
              <a:rPr lang="en-US" sz="1800" dirty="0" smtClean="0"/>
              <a:t> towards bus stand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FIRST VIEW size 30x15 – LIT  --- </a:t>
            </a:r>
            <a:r>
              <a:rPr lang="en-US" sz="1800" dirty="0" smtClean="0"/>
              <a:t>Rs 5000/day</a:t>
            </a:r>
            <a:br>
              <a:rPr lang="en-US" sz="1800" dirty="0" smtClean="0"/>
            </a:br>
            <a:r>
              <a:rPr lang="en-US" sz="1800" dirty="0" smtClean="0"/>
              <a:t>latitude longitude      </a:t>
            </a:r>
            <a:r>
              <a:rPr lang="en-US" sz="1600" dirty="0" smtClean="0"/>
              <a:t>23.2726650, </a:t>
            </a:r>
            <a:r>
              <a:rPr lang="en-US" sz="1600" dirty="0" smtClean="0"/>
              <a:t>77.3695270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IN" sz="1800" dirty="0"/>
          </a:p>
        </p:txBody>
      </p:sp>
      <p:pic>
        <p:nvPicPr>
          <p:cNvPr id="2097152" name="Picture Placeholder 4" descr="raju_bhai__3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250795" y="1981200"/>
            <a:ext cx="5441795" cy="3657600"/>
          </a:xfrm>
        </p:spPr>
      </p:pic>
      <p:pic>
        <p:nvPicPr>
          <p:cNvPr id="7" name="Content Placeholder 6" descr="li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940873"/>
            <a:ext cx="5410200" cy="369792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Raisen</a:t>
            </a:r>
            <a:r>
              <a:rPr lang="en-US" sz="2400" dirty="0" smtClean="0"/>
              <a:t> </a:t>
            </a:r>
            <a:r>
              <a:rPr lang="en-US" sz="2400" dirty="0" err="1" smtClean="0"/>
              <a:t>Galla</a:t>
            </a:r>
            <a:r>
              <a:rPr lang="en-US" sz="2400" dirty="0" smtClean="0"/>
              <a:t> </a:t>
            </a:r>
            <a:r>
              <a:rPr lang="en-US" sz="2400" dirty="0" err="1" smtClean="0"/>
              <a:t>mandi</a:t>
            </a:r>
            <a:r>
              <a:rPr lang="en-US" sz="2400" dirty="0" smtClean="0"/>
              <a:t> Bus stand Road - NLIT </a:t>
            </a:r>
            <a:br>
              <a:rPr lang="en-US" sz="2400" dirty="0" smtClean="0"/>
            </a:br>
            <a:r>
              <a:rPr lang="en-US" sz="2400" dirty="0" smtClean="0"/>
              <a:t>20x10 </a:t>
            </a:r>
            <a:br>
              <a:rPr lang="en-US" sz="2400" dirty="0" smtClean="0"/>
            </a:br>
            <a:r>
              <a:rPr lang="en-US" sz="2400" dirty="0" smtClean="0"/>
              <a:t> 15000/month                        Rs  </a:t>
            </a:r>
            <a:r>
              <a:rPr lang="en-US" sz="2400" dirty="0" smtClean="0"/>
              <a:t>800/day</a:t>
            </a:r>
            <a:br>
              <a:rPr lang="en-US" sz="2400" dirty="0" smtClean="0"/>
            </a:br>
            <a:r>
              <a:rPr lang="en-US" sz="2400" dirty="0" smtClean="0"/>
              <a:t> latitude longitude </a:t>
            </a:r>
            <a:r>
              <a:rPr lang="en-US" sz="2400" dirty="0" smtClean="0"/>
              <a:t>		23.3228045</a:t>
            </a:r>
            <a:r>
              <a:rPr lang="en-US" sz="2400" dirty="0" smtClean="0"/>
              <a:t>, 77.7836960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IN" sz="2000" dirty="0" smtClean="0"/>
              <a:t/>
            </a:r>
            <a:br>
              <a:rPr lang="en-IN" sz="2000" dirty="0" smtClean="0"/>
            </a:br>
            <a:endParaRPr lang="en-IN" sz="2400" dirty="0"/>
          </a:p>
        </p:txBody>
      </p:sp>
      <p:pic>
        <p:nvPicPr>
          <p:cNvPr id="5" name="Content Placeholder 4" descr="WhatsApp Image 2021-12-06 at 3.22.40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7467600" cy="44962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 txBox="1"/>
          <p:nvPr/>
        </p:nvSpPr>
        <p:spPr bwMode="auto">
          <a:xfrm>
            <a:off x="304800" y="5579478"/>
            <a:ext cx="8543925" cy="127852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altLang="en-US" sz="1800" b="1" dirty="0" smtClean="0"/>
              <a:t>Sam  college </a:t>
            </a:r>
            <a:r>
              <a:rPr lang="en-IN" altLang="en-US" sz="1800" b="1" dirty="0" err="1" smtClean="0"/>
              <a:t>raisen</a:t>
            </a:r>
            <a:r>
              <a:rPr lang="en-IN" altLang="en-US" sz="1800" b="1" dirty="0" smtClean="0"/>
              <a:t> road facing </a:t>
            </a:r>
            <a:r>
              <a:rPr lang="en-IN" altLang="en-US" sz="1800" b="1" dirty="0" err="1" smtClean="0"/>
              <a:t>raisen</a:t>
            </a:r>
            <a:r>
              <a:rPr lang="en-IN" altLang="en-US" sz="1800" b="1" dirty="0" smtClean="0"/>
              <a:t>– 40x20 </a:t>
            </a:r>
            <a:r>
              <a:rPr lang="en-US" sz="1800" dirty="0" smtClean="0"/>
              <a:t>– NLIT</a:t>
            </a:r>
          </a:p>
          <a:p>
            <a:r>
              <a:rPr lang="en-US" sz="1600" dirty="0" smtClean="0"/>
              <a:t>40X20       Rs 750000 /month                    Rs 3000/day </a:t>
            </a:r>
            <a:endParaRPr lang="en-US" sz="1600" dirty="0" smtClean="0"/>
          </a:p>
          <a:p>
            <a:r>
              <a:rPr lang="en-US" sz="1600" dirty="0" smtClean="0"/>
              <a:t>latitude longitude </a:t>
            </a:r>
            <a:r>
              <a:rPr lang="en-US" sz="1600" dirty="0" smtClean="0"/>
              <a:t>		</a:t>
            </a:r>
            <a:r>
              <a:rPr lang="en-IN" sz="1600" dirty="0" smtClean="0"/>
              <a:t>23.2522100</a:t>
            </a:r>
            <a:r>
              <a:rPr lang="en-IN" sz="1600" dirty="0" smtClean="0"/>
              <a:t>, 77.5281841</a:t>
            </a:r>
            <a:endParaRPr lang="en-IN" sz="1600" dirty="0" smtClean="0"/>
          </a:p>
          <a:p>
            <a:r>
              <a:rPr lang="en-IN" altLang="en-US" sz="1800" b="1" dirty="0" smtClean="0"/>
              <a:t> </a:t>
            </a:r>
            <a:endParaRPr lang="en-IN" altLang="en-US" sz="1800" b="1" dirty="0"/>
          </a:p>
        </p:txBody>
      </p:sp>
      <p:pic>
        <p:nvPicPr>
          <p:cNvPr id="2097160" name="Picture 2" descr="C:\Users\k.barmeda\Desktop\PH-PR-MSMA-16-08-19\Bhopal - Govindpura Industrial Area - 20' x 10'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152400"/>
            <a:ext cx="5405684" cy="405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 txBox="1"/>
          <p:nvPr/>
        </p:nvSpPr>
        <p:spPr bwMode="auto">
          <a:xfrm>
            <a:off x="600075" y="304800"/>
            <a:ext cx="8543925" cy="104992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altLang="en-US" sz="1800" b="1" dirty="0" smtClean="0"/>
              <a:t>Sam  college </a:t>
            </a:r>
            <a:r>
              <a:rPr lang="en-IN" altLang="en-US" sz="1800" b="1" dirty="0" err="1" smtClean="0"/>
              <a:t>raisen</a:t>
            </a:r>
            <a:r>
              <a:rPr lang="en-IN" altLang="en-US" sz="1800" b="1" dirty="0" smtClean="0"/>
              <a:t> road facing </a:t>
            </a:r>
            <a:r>
              <a:rPr lang="en-IN" altLang="en-US" sz="1800" b="1" dirty="0" err="1" smtClean="0"/>
              <a:t>bhopal</a:t>
            </a:r>
            <a:r>
              <a:rPr lang="en-IN" altLang="en-US" sz="1800" b="1" dirty="0" smtClean="0"/>
              <a:t>– 40x20 </a:t>
            </a:r>
            <a:r>
              <a:rPr lang="en-US" sz="1800" dirty="0" smtClean="0"/>
              <a:t>– NLIT</a:t>
            </a:r>
          </a:p>
          <a:p>
            <a:r>
              <a:rPr lang="en-US" sz="1800" dirty="0" smtClean="0"/>
              <a:t>40X20       Rs 750000 /month                    Rs </a:t>
            </a:r>
            <a:r>
              <a:rPr lang="en-US" sz="1800" dirty="0" smtClean="0"/>
              <a:t>3000/day</a:t>
            </a:r>
          </a:p>
          <a:p>
            <a:r>
              <a:rPr lang="en-US" sz="1800" dirty="0" smtClean="0"/>
              <a:t>latitude longitude </a:t>
            </a:r>
            <a:r>
              <a:rPr lang="en-US" sz="1800" dirty="0" smtClean="0"/>
              <a:t>		</a:t>
            </a:r>
            <a:r>
              <a:rPr lang="en-IN" sz="1800" dirty="0" smtClean="0"/>
              <a:t>23.2522100</a:t>
            </a:r>
            <a:r>
              <a:rPr lang="en-IN" sz="1800" dirty="0" smtClean="0"/>
              <a:t>, 77.5281841</a:t>
            </a:r>
          </a:p>
          <a:p>
            <a:r>
              <a:rPr lang="en-US" sz="1800" dirty="0" smtClean="0"/>
              <a:t> </a:t>
            </a:r>
            <a:endParaRPr lang="en-IN" sz="1800" dirty="0" smtClean="0"/>
          </a:p>
          <a:p>
            <a:endParaRPr lang="en-IN" altLang="en-US" sz="1800" b="1" dirty="0"/>
          </a:p>
        </p:txBody>
      </p:sp>
      <p:pic>
        <p:nvPicPr>
          <p:cNvPr id="2097165" name="Picture 2" descr="C:\Users\k.barmeda\Desktop\PH-PR-MSMA-16-08-19\Bhopal - Govindpura Industrial Area - 20' x 10'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5085" y="1600592"/>
            <a:ext cx="5405683" cy="405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4" name="Rectangle 3"/>
          <p:cNvSpPr/>
          <p:nvPr/>
        </p:nvSpPr>
        <p:spPr>
          <a:xfrm>
            <a:off x="2590800" y="6096000"/>
            <a:ext cx="5181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BHESA KHEDI BHOPAL TO INDORE HIGHWAY TOWARDS BAIRAGAR  30X20 - NLIT</a:t>
            </a:r>
            <a:endParaRPr lang="en-IN" dirty="0"/>
          </a:p>
        </p:txBody>
      </p:sp>
      <p:pic>
        <p:nvPicPr>
          <p:cNvPr id="2097162" name="Picture Placeholder 4" descr="bhesa khed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048619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SIZE : 30X20   </a:t>
            </a:r>
          </a:p>
          <a:p>
            <a:r>
              <a:rPr lang="en-US" dirty="0" smtClean="0"/>
              <a:t>Rs  80000/month                                    Rs 3000/day   </a:t>
            </a:r>
            <a:endParaRPr lang="en-US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		23.2542489</a:t>
            </a:r>
            <a:r>
              <a:rPr lang="en-US" dirty="0" smtClean="0"/>
              <a:t>, 77.2784510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OPPOSITE SHRI SATYA SAI COLLEGE SEHORE </a:t>
            </a:r>
            <a:r>
              <a:rPr lang="en-US" sz="2400" dirty="0" smtClean="0"/>
              <a:t>- NLIT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20x10</a:t>
            </a:r>
            <a:br>
              <a:rPr lang="en-US" sz="2400" b="1" dirty="0" smtClean="0"/>
            </a:br>
            <a:r>
              <a:rPr lang="en-US" sz="2400" dirty="0" smtClean="0"/>
              <a:t> 15000/month                        Rs  800/day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latitude longitude </a:t>
            </a:r>
            <a:r>
              <a:rPr lang="en-US" sz="2400" dirty="0" smtClean="0"/>
              <a:t>		23.214893 , 77128468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IN" sz="2400" b="1" dirty="0"/>
          </a:p>
        </p:txBody>
      </p:sp>
      <p:pic>
        <p:nvPicPr>
          <p:cNvPr id="5" name="Content Placeholder 4" descr="WhatsApp Image 2021-11-10 at 4.54.41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381000"/>
            <a:ext cx="8046156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BHOPAL TO SEHORE ROAD NEAR PHANDA DISTRICT 20X20 - NLIT</a:t>
            </a:r>
            <a:endParaRPr lang="en-IN" dirty="0"/>
          </a:p>
        </p:txBody>
      </p:sp>
      <p:pic>
        <p:nvPicPr>
          <p:cNvPr id="2097164" name="Picture Placeholder 4" descr="BHOPAL TO SEHORE ROAD 20X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" b="37"/>
          <a:stretch>
            <a:fillRect/>
          </a:stretch>
        </p:blipFill>
        <p:spPr/>
      </p:pic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 smtClean="0"/>
              <a:t>Rs 20000 / month                         Rs  1000/day </a:t>
            </a:r>
            <a:endParaRPr lang="en-IN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		</a:t>
            </a:r>
            <a:r>
              <a:rPr lang="en-IN" dirty="0" smtClean="0"/>
              <a:t>23.2290809</a:t>
            </a:r>
            <a:r>
              <a:rPr lang="en-IN" dirty="0" smtClean="0"/>
              <a:t>, 77.2105792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VIP SQUARE OVER BRIDGE NEAR KOHEFIZA BHOPAL  SECOND VIEW - LIT</a:t>
            </a:r>
            <a:endParaRPr lang="en-IN" dirty="0"/>
          </a:p>
        </p:txBody>
      </p:sp>
      <p:pic>
        <p:nvPicPr>
          <p:cNvPr id="2097154" name="Picture Placeholder 4" descr="vip s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044" r="13044"/>
          <a:stretch>
            <a:fillRect/>
          </a:stretch>
        </p:blipFill>
        <p:spPr/>
      </p:pic>
      <p:sp>
        <p:nvSpPr>
          <p:cNvPr id="104860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SIZE : </a:t>
            </a:r>
            <a:r>
              <a:rPr lang="en-US" dirty="0" smtClean="0"/>
              <a:t>30X15 latitude </a:t>
            </a:r>
            <a:r>
              <a:rPr lang="en-US" dirty="0" smtClean="0"/>
              <a:t>longitude           23.2726650</a:t>
            </a:r>
            <a:r>
              <a:rPr lang="en-US" dirty="0" smtClean="0"/>
              <a:t>, </a:t>
            </a:r>
            <a:r>
              <a:rPr lang="en-US" dirty="0" smtClean="0"/>
              <a:t>77.3695270      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AIRPORT TOWARDS  LALGHATI VIP ROAD BHOPAL 40X20 - LIT </a:t>
            </a:r>
            <a:br>
              <a:rPr lang="en-US" sz="2800" b="1" dirty="0" smtClean="0"/>
            </a:br>
            <a:r>
              <a:rPr lang="en-US" sz="1600" dirty="0" smtClean="0"/>
              <a:t>FAR VIEW Rs – 200000/month        Rs </a:t>
            </a:r>
            <a:r>
              <a:rPr lang="en-US" sz="1600" smtClean="0"/>
              <a:t>10000/day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 </a:t>
            </a:r>
            <a:r>
              <a:rPr lang="en-US" sz="1600" smtClean="0"/>
              <a:t>latitude </a:t>
            </a:r>
            <a:r>
              <a:rPr lang="en-US" sz="1600" smtClean="0"/>
              <a:t>longitude </a:t>
            </a:r>
            <a:r>
              <a:rPr lang="en-US" sz="1600" smtClean="0"/>
              <a:t>		23.2827335, 77.3583479</a:t>
            </a:r>
            <a:endParaRPr lang="en-IN" sz="1600" dirty="0"/>
          </a:p>
        </p:txBody>
      </p:sp>
      <p:pic>
        <p:nvPicPr>
          <p:cNvPr id="5" name="Content Placeholder 4" descr="singarchol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81000" y="2005806"/>
            <a:ext cx="4876800" cy="3371850"/>
          </a:xfrm>
        </p:spPr>
      </p:pic>
      <p:pic>
        <p:nvPicPr>
          <p:cNvPr id="6" name="Content Placeholder 5" descr="Pictur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006697"/>
            <a:ext cx="4953000" cy="33702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Railway station over bridge towards 1 no. </a:t>
            </a:r>
            <a:r>
              <a:rPr lang="en-US" dirty="0" err="1" smtClean="0"/>
              <a:t>plateform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Placeholder 4" descr="WhatsApp Image 2021-11-22 at 1.40.50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305800" cy="5410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91200"/>
            <a:ext cx="5486400" cy="804862"/>
          </a:xfrm>
        </p:spPr>
        <p:txBody>
          <a:bodyPr/>
          <a:lstStyle/>
          <a:p>
            <a:r>
              <a:rPr lang="en-US" dirty="0" smtClean="0"/>
              <a:t>20x20   Rs 120000/month  Rs </a:t>
            </a:r>
            <a:r>
              <a:rPr lang="en-US" dirty="0" smtClean="0"/>
              <a:t>5000/day </a:t>
            </a:r>
          </a:p>
          <a:p>
            <a:r>
              <a:rPr lang="en-US" dirty="0" smtClean="0"/>
              <a:t>latitude longitude</a:t>
            </a:r>
            <a:r>
              <a:rPr lang="en-US" dirty="0" smtClean="0"/>
              <a:t>                             23.2633583</a:t>
            </a:r>
            <a:r>
              <a:rPr lang="en-US" dirty="0" smtClean="0"/>
              <a:t>, 77.4130821 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2578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Railway station over bridge towards 6 no. </a:t>
            </a:r>
            <a:r>
              <a:rPr lang="en-US" dirty="0" err="1" smtClean="0"/>
              <a:t>plateform</a:t>
            </a:r>
            <a:endParaRPr lang="en-IN" dirty="0"/>
          </a:p>
        </p:txBody>
      </p:sp>
      <p:pic>
        <p:nvPicPr>
          <p:cNvPr id="5" name="Picture Placeholder 4" descr="WhatsApp Image 2021-11-22 at 1.40.50 PM (1)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432" b="5432"/>
          <a:stretch>
            <a:fillRect/>
          </a:stretch>
        </p:blipFill>
        <p:spPr>
          <a:xfrm>
            <a:off x="457200" y="0"/>
            <a:ext cx="7924800" cy="5029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8674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20x20 Rs  120000/month  Rs </a:t>
            </a:r>
            <a:r>
              <a:rPr lang="en-US" dirty="0" smtClean="0"/>
              <a:t>5000/day</a:t>
            </a:r>
          </a:p>
          <a:p>
            <a:r>
              <a:rPr lang="en-US" dirty="0" smtClean="0"/>
              <a:t>latitude longitude                             23.2633583, 77.4130821 </a:t>
            </a:r>
            <a:endParaRPr lang="en-IN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M.P </a:t>
            </a:r>
            <a:r>
              <a:rPr lang="en-US" dirty="0" err="1" smtClean="0"/>
              <a:t>nagar</a:t>
            </a:r>
            <a:r>
              <a:rPr lang="en-US" dirty="0" smtClean="0"/>
              <a:t> board office square 65x25 LIT</a:t>
            </a:r>
            <a:endParaRPr lang="en-IN" dirty="0"/>
          </a:p>
        </p:txBody>
      </p:sp>
      <p:pic>
        <p:nvPicPr>
          <p:cNvPr id="5" name="Picture Placeholder 4" descr="WhatsApp Image 2021-10-03 at 6.07.34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612775"/>
            <a:ext cx="5486400" cy="41878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Rs  1400000 /month          Rs </a:t>
            </a:r>
            <a:r>
              <a:rPr lang="en-IN" dirty="0" smtClean="0"/>
              <a:t>50000/day</a:t>
            </a:r>
          </a:p>
          <a:p>
            <a:endParaRPr lang="en-IN" dirty="0" smtClean="0"/>
          </a:p>
          <a:p>
            <a:r>
              <a:rPr lang="en-US" dirty="0" smtClean="0"/>
              <a:t>latitude longitude</a:t>
            </a:r>
            <a:r>
              <a:rPr lang="en-US" dirty="0" smtClean="0"/>
              <a:t>                     23.2309541</a:t>
            </a:r>
            <a:r>
              <a:rPr lang="en-US" dirty="0" smtClean="0"/>
              <a:t>, 77.4325435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Bogda</a:t>
            </a:r>
            <a:r>
              <a:rPr lang="en-US" dirty="0" smtClean="0"/>
              <a:t> </a:t>
            </a:r>
            <a:r>
              <a:rPr lang="en-US" dirty="0" err="1" smtClean="0"/>
              <a:t>pul</a:t>
            </a:r>
            <a:r>
              <a:rPr lang="en-US" dirty="0" smtClean="0"/>
              <a:t> to </a:t>
            </a:r>
            <a:r>
              <a:rPr lang="en-US" dirty="0" err="1" smtClean="0"/>
              <a:t>m.p</a:t>
            </a:r>
            <a:r>
              <a:rPr lang="en-US" dirty="0" smtClean="0"/>
              <a:t> </a:t>
            </a:r>
            <a:r>
              <a:rPr lang="en-US" dirty="0" err="1" smtClean="0"/>
              <a:t>nagar</a:t>
            </a:r>
            <a:r>
              <a:rPr lang="en-US" dirty="0" smtClean="0"/>
              <a:t> 20x20 - LIT </a:t>
            </a:r>
            <a:endParaRPr lang="en-IN" dirty="0"/>
          </a:p>
        </p:txBody>
      </p:sp>
      <p:pic>
        <p:nvPicPr>
          <p:cNvPr id="5" name="Picture Placeholder 4" descr="WhatsApp Image 2021-10-19 at 12.12.02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" r="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20x20 Rs  120000/month  Rs </a:t>
            </a:r>
            <a:r>
              <a:rPr lang="en-US" dirty="0" smtClean="0"/>
              <a:t>5000/day</a:t>
            </a:r>
          </a:p>
          <a:p>
            <a:endParaRPr lang="en-US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                23.2500090</a:t>
            </a:r>
            <a:r>
              <a:rPr lang="en-US" dirty="0" smtClean="0"/>
              <a:t>, </a:t>
            </a:r>
            <a:r>
              <a:rPr lang="en-US" dirty="0" smtClean="0"/>
              <a:t>77.4237744    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Kolar</a:t>
            </a:r>
            <a:r>
              <a:rPr lang="en-US" dirty="0" smtClean="0"/>
              <a:t> main road 20x20 - LIT </a:t>
            </a:r>
            <a:endParaRPr lang="en-IN" dirty="0"/>
          </a:p>
        </p:txBody>
      </p:sp>
      <p:pic>
        <p:nvPicPr>
          <p:cNvPr id="5" name="Picture Placeholder 4" descr="WhatsApp Image 2021-10-19 at 12.12.45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20x20 Rs  120000/month  Rs </a:t>
            </a:r>
            <a:r>
              <a:rPr lang="en-US" dirty="0" smtClean="0"/>
              <a:t>5000/day</a:t>
            </a:r>
          </a:p>
          <a:p>
            <a:endParaRPr lang="en-US" dirty="0" smtClean="0"/>
          </a:p>
          <a:p>
            <a:r>
              <a:rPr lang="en-US" dirty="0" smtClean="0"/>
              <a:t>latitude longitude </a:t>
            </a:r>
            <a:r>
              <a:rPr lang="en-US" dirty="0" smtClean="0"/>
              <a:t>                   23.1772037</a:t>
            </a:r>
            <a:r>
              <a:rPr lang="en-US" dirty="0" smtClean="0"/>
              <a:t>, 77.4176623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348</Words>
  <Application>Microsoft Office PowerPoint</Application>
  <PresentationFormat>On-screen Show (4:3)</PresentationFormat>
  <Paragraphs>70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MULTIMEDIA ADVERTISING AGENCY BHOPAL            SINCE 1984</vt:lpstr>
      <vt:lpstr> lalghati sqaure vip raod towards bus stand  FIRST VIEW size 30x15 – LIT  --- Rs 5000/day latitude longitude      23.2726650, 77.3695270  </vt:lpstr>
      <vt:lpstr>VIP SQUARE OVER BRIDGE NEAR KOHEFIZA BHOPAL  SECOND VIEW - LIT</vt:lpstr>
      <vt:lpstr>AIRPORT TOWARDS  LALGHATI VIP ROAD BHOPAL 40X20 - LIT  FAR VIEW Rs – 200000/month        Rs 10000/day    latitude longitude   23.2827335, 77.3583479</vt:lpstr>
      <vt:lpstr>Railway station over bridge towards 1 no. plateform </vt:lpstr>
      <vt:lpstr>Railway station over bridge towards 6 no. plateform</vt:lpstr>
      <vt:lpstr>M.P nagar board office square 65x25 LIT</vt:lpstr>
      <vt:lpstr>Bogda pul to m.p nagar 20x20 - LIT </vt:lpstr>
      <vt:lpstr>Kolar main road 20x20 - LIT </vt:lpstr>
      <vt:lpstr>Bhopal Talkies Square 30x15 - LIT</vt:lpstr>
      <vt:lpstr>  BHOPAL KAROND MANDI TOWARD PEOPLES MALL – NLIT  20x10  Rs 10000/month             Rs 500/day   latitude longitude   23.2876821, 77.4112927</vt:lpstr>
      <vt:lpstr>Ahead of Sehore naka indore highway 20x20 - NLIT</vt:lpstr>
      <vt:lpstr>CRESENT PARK TO BHOPAL TOLL TAX </vt:lpstr>
      <vt:lpstr>Near airport shyampur road facing bhopal 40x20</vt:lpstr>
      <vt:lpstr>Vip road toward raja bhoj 50x30 - LIT</vt:lpstr>
      <vt:lpstr>Vip road towards lalghati 30x30 LIT </vt:lpstr>
      <vt:lpstr>Samardha bhopal road facing mandideep 40x20 - NLIT</vt:lpstr>
      <vt:lpstr>Samardha hoshangabad road facing mandideep 40x20 - NLIT   </vt:lpstr>
      <vt:lpstr>Raisen Bus stand 20x10 – NLIT Rs  15000/month                        Rs  800/day   latitude longitude   23.3278967, 77.7833706</vt:lpstr>
      <vt:lpstr>Raisen Galla mandi Bus stand Road - NLIT  20x10   15000/month                        Rs  800/day  latitude longitude   23.3228045, 77.7836960   </vt:lpstr>
      <vt:lpstr>Slide 21</vt:lpstr>
      <vt:lpstr>Slide 22</vt:lpstr>
      <vt:lpstr>BHESA KHEDI BHOPAL TO INDORE HIGHWAY TOWARDS BAIRAGAR  30X20 - NLIT</vt:lpstr>
      <vt:lpstr>OPPOSITE SHRI SATYA SAI COLLEGE SEHORE - NLIT  20x10  15000/month                        Rs  800/day   latitude longitude   23.214893 , 77128468 </vt:lpstr>
      <vt:lpstr>BHOPAL TO SEHORE ROAD NEAR PHANDA DISTRICT 20X20 - NLIT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BHOPAL</dc:title>
  <dc:creator>Win7</dc:creator>
  <cp:lastModifiedBy>user</cp:lastModifiedBy>
  <cp:revision>34</cp:revision>
  <dcterms:created xsi:type="dcterms:W3CDTF">2006-08-15T13:00:00Z</dcterms:created>
  <dcterms:modified xsi:type="dcterms:W3CDTF">2021-12-17T12:10:33Z</dcterms:modified>
</cp:coreProperties>
</file>