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66" r:id="rId3"/>
    <p:sldId id="270" r:id="rId4"/>
    <p:sldId id="265" r:id="rId5"/>
    <p:sldId id="257" r:id="rId6"/>
    <p:sldId id="268" r:id="rId7"/>
    <p:sldId id="269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5A5"/>
    <a:srgbClr val="47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B80D-D955-4AF5-9733-F65DB9F76A1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E29D-A682-4F17-AC98-5FFE921989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4"/>
          <p:cNvSpPr txBox="1"/>
          <p:nvPr/>
        </p:nvSpPr>
        <p:spPr>
          <a:xfrm>
            <a:off x="615315" y="1533525"/>
            <a:ext cx="10961370" cy="27889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Black" panose="020B0A02050000000004" pitchFamily="34" charset="0"/>
                <a:ea typeface="Inter Black" panose="020B0A02050000000004" pitchFamily="34" charset="0"/>
                <a:cs typeface="Inter Black" panose="020B0A02050000000004" pitchFamily="34" charset="0"/>
                <a:sym typeface="+mn-ea"/>
              </a:rPr>
              <a:t>BRING YOUR BRANDS </a:t>
            </a:r>
            <a:br>
              <a:rPr lang="en-US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Black" panose="020B0A02050000000004" pitchFamily="34" charset="0"/>
                <a:ea typeface="Inter Black" panose="020B0A02050000000004" pitchFamily="34" charset="0"/>
                <a:cs typeface="Inter Black" panose="020B0A02050000000004" pitchFamily="34" charset="0"/>
                <a:sym typeface="+mn-ea"/>
              </a:rPr>
            </a:br>
            <a:r>
              <a:rPr lang="en-US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Black" panose="020B0A02050000000004" pitchFamily="34" charset="0"/>
                <a:ea typeface="Inter Black" panose="020B0A02050000000004" pitchFamily="34" charset="0"/>
                <a:cs typeface="Inter Black" panose="020B0A02050000000004" pitchFamily="34" charset="0"/>
                <a:sym typeface="+mn-ea"/>
              </a:rPr>
              <a:t>TO INDIA’S </a:t>
            </a:r>
            <a:endParaRPr lang="en-US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Inter Black" panose="020B0A02050000000004" pitchFamily="34" charset="0"/>
              <a:ea typeface="Inter Black" panose="020B0A02050000000004" pitchFamily="34" charset="0"/>
              <a:cs typeface="Inter Black" panose="020B0A02050000000004" pitchFamily="34" charset="0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Black" panose="020B0A02050000000004" pitchFamily="34" charset="0"/>
                <a:ea typeface="Inter Black" panose="020B0A02050000000004" pitchFamily="34" charset="0"/>
                <a:cs typeface="Inter Black" panose="020B0A02050000000004" pitchFamily="34" charset="0"/>
                <a:sym typeface="+mn-ea"/>
              </a:rPr>
              <a:t>BEST TOWNSHIPS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AF79C0E-F136-333A-B6DA-3AA64B9EC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50" y="0"/>
            <a:ext cx="2505759" cy="1533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50E7B-D996-9C5A-C015-27CF0C626291}"/>
              </a:ext>
            </a:extLst>
          </p:cNvPr>
          <p:cNvSpPr txBox="1"/>
          <p:nvPr/>
        </p:nvSpPr>
        <p:spPr>
          <a:xfrm>
            <a:off x="3046071" y="5602272"/>
            <a:ext cx="609985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rgbClr val="18A5A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Sahil Chaudhry</a:t>
            </a:r>
            <a:br>
              <a:rPr lang="en-US" sz="2800" b="1" kern="1200" dirty="0">
                <a:solidFill>
                  <a:srgbClr val="18A5A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</a:br>
            <a:r>
              <a:rPr lang="en-US" sz="2800" b="1" kern="1200" dirty="0" err="1">
                <a:solidFill>
                  <a:srgbClr val="18A5A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sahil@tilt.bike</a:t>
            </a:r>
            <a:r>
              <a:rPr lang="en-US" sz="2800" b="1" kern="1200" dirty="0">
                <a:solidFill>
                  <a:srgbClr val="18A5A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br>
              <a:rPr lang="en-US" sz="2800" b="1" kern="1200" dirty="0">
                <a:solidFill>
                  <a:srgbClr val="18A5A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</a:br>
            <a:r>
              <a:rPr lang="en-US" sz="2800" b="1" kern="1200" dirty="0">
                <a:solidFill>
                  <a:srgbClr val="18A5A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+919811102425</a:t>
            </a:r>
            <a:endParaRPr lang="en-IN" sz="2800" kern="1200" dirty="0">
              <a:solidFill>
                <a:srgbClr val="18A5A5"/>
              </a:solidFill>
              <a:latin typeface="Inter Italic" panose="02000503000000020004" pitchFamily="2" charset="0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742736B-1326-450B-9240-34893738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group of bicycles parked next to a sign&#10;&#10;Description automatically generated with low confidence">
            <a:extLst>
              <a:ext uri="{FF2B5EF4-FFF2-40B4-BE49-F238E27FC236}">
                <a16:creationId xmlns:a16="http://schemas.microsoft.com/office/drawing/2014/main" id="{35479A23-CE23-2D38-ACCA-2ED7ED3A75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r="2" b="2"/>
          <a:stretch/>
        </p:blipFill>
        <p:spPr>
          <a:xfrm>
            <a:off x="471944" y="555217"/>
            <a:ext cx="4268712" cy="3339221"/>
          </a:xfrm>
          <a:prstGeom prst="rect">
            <a:avLst/>
          </a:prstGeom>
        </p:spPr>
      </p:pic>
      <p:pic>
        <p:nvPicPr>
          <p:cNvPr id="9" name="Picture 8" descr="A picture containing tree&#10;&#10;Description automatically generated">
            <a:extLst>
              <a:ext uri="{FF2B5EF4-FFF2-40B4-BE49-F238E27FC236}">
                <a16:creationId xmlns:a16="http://schemas.microsoft.com/office/drawing/2014/main" id="{058CEDD7-29FB-2D55-4BE0-385CB6753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69" b="2"/>
          <a:stretch/>
        </p:blipFill>
        <p:spPr>
          <a:xfrm rot="5400000">
            <a:off x="388293" y="4163232"/>
            <a:ext cx="2226786" cy="2048359"/>
          </a:xfrm>
          <a:prstGeom prst="rect">
            <a:avLst/>
          </a:prstGeom>
        </p:spPr>
      </p:pic>
      <p:pic>
        <p:nvPicPr>
          <p:cNvPr id="11" name="Picture 10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DFDAF9DE-AC17-DFEE-2158-D94C01333B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r="19775" b="-3"/>
          <a:stretch/>
        </p:blipFill>
        <p:spPr>
          <a:xfrm>
            <a:off x="2686733" y="4072045"/>
            <a:ext cx="2053923" cy="2228761"/>
          </a:xfrm>
          <a:prstGeom prst="rect">
            <a:avLst/>
          </a:prstGeom>
        </p:spPr>
      </p:pic>
      <p:pic>
        <p:nvPicPr>
          <p:cNvPr id="4" name="Picture 3" descr="A picture containing text, ground, outdoor, building&#10;&#10;Description automatically generated">
            <a:extLst>
              <a:ext uri="{FF2B5EF4-FFF2-40B4-BE49-F238E27FC236}">
                <a16:creationId xmlns:a16="http://schemas.microsoft.com/office/drawing/2014/main" id="{04070364-C6F5-B787-5985-2965D2F09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5"/>
          <a:stretch/>
        </p:blipFill>
        <p:spPr>
          <a:xfrm>
            <a:off x="4933183" y="555218"/>
            <a:ext cx="6786873" cy="57455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DSC0920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05" r="-2" b="8081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14" name="Picture 13" descr="20220118160439_IMG_029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00" r="17894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11" name="Picture 10" descr="DSC0919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22" r="12361" b="5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10" name="Picture 9" descr="DSC0913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70" r="14114" b="1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8355" y="195262"/>
            <a:ext cx="10575290" cy="6315075"/>
            <a:chOff x="1311" y="618"/>
            <a:chExt cx="16654" cy="99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" y="618"/>
              <a:ext cx="7948" cy="47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7" y="618"/>
              <a:ext cx="7948" cy="47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11" y="5875"/>
              <a:ext cx="7971" cy="4688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tree, outdoor, road&#10;&#10;Description automatically generated">
            <a:extLst>
              <a:ext uri="{FF2B5EF4-FFF2-40B4-BE49-F238E27FC236}">
                <a16:creationId xmlns:a16="http://schemas.microsoft.com/office/drawing/2014/main" id="{7044F29B-3C26-379F-5492-CA4984DCF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65" y="3533457"/>
            <a:ext cx="5149215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55" y="271780"/>
            <a:ext cx="5047615" cy="3013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65" y="3573145"/>
            <a:ext cx="5047615" cy="3013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355" y="3573145"/>
            <a:ext cx="5033645" cy="3037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65" y="271780"/>
            <a:ext cx="5051425" cy="3015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55" y="271780"/>
            <a:ext cx="5046345" cy="301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65" y="3573145"/>
            <a:ext cx="5049520" cy="3014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55" y="3573145"/>
            <a:ext cx="5047615" cy="3013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6665" y="271780"/>
            <a:ext cx="5065395" cy="3013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outdoor, tree, ground, street&#10;&#10;Description automatically generated">
            <a:extLst>
              <a:ext uri="{FF2B5EF4-FFF2-40B4-BE49-F238E27FC236}">
                <a16:creationId xmlns:a16="http://schemas.microsoft.com/office/drawing/2014/main" id="{A53E2213-E577-0DB0-0CDA-BA2016F21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r="-2" b="26126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5" name="Picture 4" descr="A picture containing text, tree, outdoor, road&#10;&#10;Description automatically generated">
            <a:extLst>
              <a:ext uri="{FF2B5EF4-FFF2-40B4-BE49-F238E27FC236}">
                <a16:creationId xmlns:a16="http://schemas.microsoft.com/office/drawing/2014/main" id="{9C1E317D-83ED-EC56-E64D-B042F31EF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r="-2" b="26645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9" name="Picture 8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86250322-6F5E-F609-334F-4AEC953670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r="18859" b="-1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4"/>
          <p:cNvSpPr txBox="1"/>
          <p:nvPr/>
        </p:nvSpPr>
        <p:spPr>
          <a:xfrm>
            <a:off x="458470" y="172720"/>
            <a:ext cx="9953625" cy="19183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en-US" sz="5400" dirty="0">
                <a:solidFill>
                  <a:schemeClr val="bg1"/>
                </a:solidFill>
                <a:latin typeface="Inter Black" panose="020B0A02050000000004" pitchFamily="34" charset="0"/>
                <a:ea typeface="Inter Black" panose="020B0A02050000000004" pitchFamily="34" charset="0"/>
                <a:cs typeface="Inter Black" panose="020B0A02050000000004" pitchFamily="34" charset="0"/>
              </a:rPr>
              <a:t>REACH YOUR AUDIENCE</a:t>
            </a:r>
          </a:p>
          <a:p>
            <a:pPr fontAlgn="auto">
              <a:lnSpc>
                <a:spcPct val="110000"/>
              </a:lnSpc>
            </a:pPr>
            <a:r>
              <a:rPr lang="en-US" altLang="en-US" sz="5400" dirty="0">
                <a:solidFill>
                  <a:schemeClr val="bg1"/>
                </a:solidFill>
                <a:latin typeface="Inter Black" panose="020B0A02050000000004" pitchFamily="34" charset="0"/>
                <a:ea typeface="Inter Black" panose="020B0A02050000000004" pitchFamily="34" charset="0"/>
                <a:cs typeface="Inter Black" panose="020B0A02050000000004" pitchFamily="34" charset="0"/>
              </a:rPr>
              <a:t>WHERE THEY LIVE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38375" y="2892425"/>
            <a:ext cx="7698105" cy="2912110"/>
            <a:chOff x="3525" y="4555"/>
            <a:chExt cx="12123" cy="458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email">
              <a:lum bright="-6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107" l="677" r="10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8" y="4663"/>
              <a:ext cx="5904" cy="4478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5637" y="4555"/>
              <a:ext cx="3017" cy="5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>
                  <a:solidFill>
                    <a:schemeClr val="tx1"/>
                  </a:solidFill>
                  <a:latin typeface="Inter Semi Bold" panose="02000703000000020004" pitchFamily="50" charset="0"/>
                  <a:cs typeface="Inter Semi Bold" panose="02000703000000020004" pitchFamily="50" charset="0"/>
                  <a:sym typeface="+mn-ea"/>
                </a:rPr>
                <a:t>CLUBHOUSES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25" y="5775"/>
              <a:ext cx="3352" cy="5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>
                  <a:solidFill>
                    <a:schemeClr val="tx1"/>
                  </a:solidFill>
                  <a:latin typeface="Inter Semi Bold" panose="02000703000000020004" pitchFamily="50" charset="0"/>
                  <a:cs typeface="Inter Semi Bold" panose="02000703000000020004" pitchFamily="50" charset="0"/>
                  <a:sym typeface="+mn-ea"/>
                </a:rPr>
                <a:t>SUPERMARKETS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179" y="4555"/>
              <a:ext cx="3688" cy="5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Inter Semi Bold" panose="02000703000000020004" pitchFamily="50" charset="0"/>
                  <a:cs typeface="Inter Semi Bold" panose="02000703000000020004" pitchFamily="50" charset="0"/>
                  <a:sym typeface="+mn-ea"/>
                </a:rPr>
                <a:t>PLAYGROUNDS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27" y="8330"/>
              <a:ext cx="2599" cy="5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>
                  <a:solidFill>
                    <a:schemeClr val="tx1"/>
                  </a:solidFill>
                  <a:latin typeface="Inter Semi Bold" panose="02000703000000020004" pitchFamily="50" charset="0"/>
                  <a:cs typeface="Inter Semi Bold" panose="02000703000000020004" pitchFamily="50" charset="0"/>
                  <a:sym typeface="+mn-ea"/>
                </a:rPr>
                <a:t>ENTRANCES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18" y="7102"/>
              <a:ext cx="2490" cy="5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>
                  <a:solidFill>
                    <a:schemeClr val="tx1"/>
                  </a:solidFill>
                  <a:latin typeface="Inter Semi Bold" panose="02000703000000020004" pitchFamily="50" charset="0"/>
                  <a:cs typeface="Inter Semi Bold" panose="02000703000000020004" pitchFamily="50" charset="0"/>
                  <a:sym typeface="+mn-ea"/>
                </a:rPr>
                <a:t>BUS STOPS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041" y="5775"/>
              <a:ext cx="3607" cy="5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>
                  <a:solidFill>
                    <a:schemeClr val="tx1"/>
                  </a:solidFill>
                  <a:latin typeface="Inter Semi Bold" panose="02000703000000020004" pitchFamily="50" charset="0"/>
                  <a:cs typeface="Inter Semi Bold" panose="02000703000000020004" pitchFamily="50" charset="0"/>
                  <a:sym typeface="+mn-ea"/>
                </a:rPr>
                <a:t>INTERSECTIONS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105" y="8330"/>
              <a:ext cx="2314" cy="5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>
                  <a:solidFill>
                    <a:schemeClr val="tx1"/>
                  </a:solidFill>
                  <a:latin typeface="Inter Semi Bold" panose="02000703000000020004" pitchFamily="50" charset="0"/>
                  <a:cs typeface="Inter Semi Bold" panose="02000703000000020004" pitchFamily="50" charset="0"/>
                  <a:sym typeface="+mn-ea"/>
                </a:rPr>
                <a:t>GARDENS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238" y="7102"/>
              <a:ext cx="2314" cy="5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>
                  <a:solidFill>
                    <a:schemeClr val="tx1"/>
                  </a:solidFill>
                  <a:latin typeface="Inter Semi Bold" panose="02000703000000020004" pitchFamily="50" charset="0"/>
                  <a:cs typeface="Inter Semi Bold" panose="02000703000000020004" pitchFamily="50" charset="0"/>
                  <a:sym typeface="+mn-ea"/>
                </a:rPr>
                <a:t>EATERIES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34</Words>
  <Application>Microsoft Office PowerPoint</Application>
  <PresentationFormat>Widescreen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Inter</vt:lpstr>
      <vt:lpstr>Inter Black</vt:lpstr>
      <vt:lpstr>Inter Italic</vt:lpstr>
      <vt:lpstr>Inter Semi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Tilt OOH images</dc:creator>
  <cp:lastModifiedBy>Raghu kothari</cp:lastModifiedBy>
  <cp:revision>12</cp:revision>
  <dcterms:created xsi:type="dcterms:W3CDTF">2022-01-19T13:55:33Z</dcterms:created>
  <dcterms:modified xsi:type="dcterms:W3CDTF">2022-05-20T07:18:04Z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1033-11.1.0.9662</vt:lpwstr>
  </property>
</Properties>
</file>